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72" r:id="rId2"/>
    <p:sldId id="271" r:id="rId3"/>
    <p:sldId id="273" r:id="rId4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373"/>
    <a:srgbClr val="15539F"/>
    <a:srgbClr val="11437F"/>
    <a:srgbClr val="E6E6E6"/>
    <a:srgbClr val="DDDDDD"/>
    <a:srgbClr val="99CCFF"/>
    <a:srgbClr val="4978B1"/>
    <a:srgbClr val="FCFCFC"/>
    <a:srgbClr val="003B59"/>
    <a:srgbClr val="ECD6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 varScale="1">
        <p:scale>
          <a:sx n="206" d="100"/>
          <a:sy n="206" d="100"/>
        </p:scale>
        <p:origin x="174" y="372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0300819986082526E-2"/>
                  <c:y val="-5.444203345866307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2216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2279328540616461E-2"/>
                  <c:y val="-0.103934596294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107767273867636E-2"/>
                      <c:h val="6.681522288108643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2022 год</c:v>
                </c:pt>
                <c:pt idx="1">
                  <c:v>2023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2216</c:v>
                </c:pt>
                <c:pt idx="1">
                  <c:v>1413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gapDepth val="0"/>
        <c:shape val="cylinder"/>
        <c:axId val="-109886960"/>
        <c:axId val="-109890224"/>
        <c:axId val="0"/>
      </c:bar3DChart>
      <c:catAx>
        <c:axId val="-109886960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sz="1400" baseline="0" dirty="0" smtClean="0"/>
                  <a:t>         2024 год                          2025 год       </a:t>
                </a:r>
                <a:endParaRPr lang="ru-RU" sz="1400" baseline="0" dirty="0"/>
              </a:p>
            </c:rich>
          </c:tx>
          <c:layout>
            <c:manualLayout>
              <c:xMode val="edge"/>
              <c:yMode val="edge"/>
              <c:x val="0.15746097894995453"/>
              <c:y val="0.833260068463682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-109890224"/>
        <c:crosses val="autoZero"/>
        <c:auto val="0"/>
        <c:lblAlgn val="ctr"/>
        <c:lblOffset val="100"/>
        <c:noMultiLvlLbl val="0"/>
      </c:catAx>
      <c:valAx>
        <c:axId val="-1098902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109886960"/>
        <c:crosses val="autoZero"/>
        <c:crossBetween val="between"/>
      </c:valAx>
    </c:plotArea>
    <c:plotVisOnly val="1"/>
    <c:dispBlanksAs val="gap"/>
    <c:showDLblsOverMax val="0"/>
  </c:chart>
  <c:txPr>
    <a:bodyPr rot="0" vert="horz"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997" y="307573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39702" y="936625"/>
            <a:ext cx="533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Обзор изменений НПА и анализ нарушений за 2025 год</a:t>
            </a:r>
            <a:endParaRPr lang="ru-RU" altLang="ru-RU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www.chita.roskazna.ru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22225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1888" y="70081"/>
            <a:ext cx="19176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002060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002060"/>
                </a:solidFill>
              </a:rPr>
              <a:t>по Забайкальскому краю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708" y="2272134"/>
            <a:ext cx="32901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Наделяева Любовь Александровна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Начальник </a:t>
            </a:r>
            <a:r>
              <a:rPr lang="ru-RU" sz="700" dirty="0" smtClean="0">
                <a:solidFill>
                  <a:srgbClr val="11437F"/>
                </a:solidFill>
              </a:rPr>
              <a:t>внутреннего контроля и аудита</a:t>
            </a:r>
            <a:endParaRPr lang="ru-RU" sz="700" dirty="0" smtClean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УФК по Забайкальскому краю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9300" y="3029406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апрель,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46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87"/>
          <a:stretch/>
        </p:blipFill>
        <p:spPr>
          <a:xfrm>
            <a:off x="139701" y="43319"/>
            <a:ext cx="352258" cy="359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8484" y="762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087977130"/>
              </p:ext>
            </p:extLst>
          </p:nvPr>
        </p:nvGraphicFramePr>
        <p:xfrm>
          <a:off x="123907" y="500039"/>
          <a:ext cx="5344359" cy="2566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85634" y="170083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002060"/>
                </a:solidFill>
              </a:rPr>
              <a:t>Количество реализовавшихся рисков</a:t>
            </a:r>
            <a:endParaRPr lang="ru-RU" sz="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8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25277" y="427993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7698" y="93727"/>
            <a:ext cx="2208719" cy="25908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106472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885</TotalTime>
  <Words>59</Words>
  <Application>Microsoft Office PowerPoint</Application>
  <PresentationFormat>Произвольный</PresentationFormat>
  <Paragraphs>18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Деревцова Татьяна Алексеевна</cp:lastModifiedBy>
  <cp:revision>96</cp:revision>
  <dcterms:created xsi:type="dcterms:W3CDTF">2019-07-31T16:47:50Z</dcterms:created>
  <dcterms:modified xsi:type="dcterms:W3CDTF">2026-04-01T02:08:50Z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